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ra Tempelman (student)" initials="KT(" lastIdx="2" clrIdx="0">
    <p:extLst>
      <p:ext uri="{19B8F6BF-5375-455C-9EA6-DF929625EA0E}">
        <p15:presenceInfo xmlns:p15="http://schemas.microsoft.com/office/powerpoint/2012/main" userId="S::s1139579@student.windesheim.nl::3858b84b-a975-4d50-a221-cdca43f564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45115-5ED3-476C-8525-8F1CCA9DB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Voorlichting geven en ziekte preventie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BC26CF-69C1-4B41-9787-F863C0044A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64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1953D-6A5C-4EB5-908E-C40ADA37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		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A3CBFC-7845-48B7-BE01-269E05034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  <a:p>
            <a:r>
              <a:rPr lang="nl-NL" dirty="0"/>
              <a:t>Voorlichting geven</a:t>
            </a:r>
          </a:p>
          <a:p>
            <a:r>
              <a:rPr lang="nl-NL" dirty="0"/>
              <a:t>Materialen die horen bij voorlichting geven</a:t>
            </a:r>
          </a:p>
          <a:p>
            <a:r>
              <a:rPr lang="nl-NL" dirty="0"/>
              <a:t>Ziekte preventie</a:t>
            </a:r>
          </a:p>
          <a:p>
            <a:r>
              <a:rPr lang="nl-NL" dirty="0"/>
              <a:t>Opdracht</a:t>
            </a:r>
          </a:p>
          <a:p>
            <a:r>
              <a:rPr lang="nl-NL" dirty="0"/>
              <a:t>Evalueren leerdoelen</a:t>
            </a:r>
          </a:p>
        </p:txBody>
      </p:sp>
    </p:spTree>
    <p:extLst>
      <p:ext uri="{BB962C8B-B14F-4D97-AF65-F5344CB8AC3E}">
        <p14:creationId xmlns:p14="http://schemas.microsoft.com/office/powerpoint/2010/main" val="318675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C43AC-8F33-444B-AF4E-3EA45462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6B413E-BC98-4D04-945B-2BB5A4821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het einde van de les kan je 3 voorbeelden van voorlichtingsmateriaal benoemen</a:t>
            </a:r>
          </a:p>
          <a:p>
            <a:r>
              <a:rPr lang="nl-NL" dirty="0"/>
              <a:t>Aan het einde van de les kan je de betekenis van preventie benoemen</a:t>
            </a:r>
          </a:p>
          <a:p>
            <a:r>
              <a:rPr lang="nl-NL" dirty="0"/>
              <a:t>Aan het einde van de les kan je 1 reden benoemen waarom je voorlichting geeft</a:t>
            </a:r>
          </a:p>
        </p:txBody>
      </p:sp>
    </p:spTree>
    <p:extLst>
      <p:ext uri="{BB962C8B-B14F-4D97-AF65-F5344CB8AC3E}">
        <p14:creationId xmlns:p14="http://schemas.microsoft.com/office/powerpoint/2010/main" val="198139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7F2C4-E6AC-458E-A74D-0551E266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Voorlichting geven?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A6D988-1AED-4463-BA4F-9D284544F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360283" cy="3690933"/>
          </a:xfrm>
        </p:spPr>
        <p:txBody>
          <a:bodyPr/>
          <a:lstStyle/>
          <a:p>
            <a:r>
              <a:rPr lang="nl-NL" dirty="0"/>
              <a:t>Waarom geven we voorlichting?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 is belangrijk tijdens voorlichting geven?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78A58F2-4DE3-42E4-A520-91129CF894DE}"/>
              </a:ext>
            </a:extLst>
          </p:cNvPr>
          <p:cNvSpPr txBox="1"/>
          <p:nvPr/>
        </p:nvSpPr>
        <p:spPr>
          <a:xfrm>
            <a:off x="1381760" y="2479040"/>
            <a:ext cx="892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Om mensen te informeren, adviseren, instrueren en voor bewustwording.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854E1BB-297D-46E9-AEEE-26D4056B9457}"/>
              </a:ext>
            </a:extLst>
          </p:cNvPr>
          <p:cNvSpPr txBox="1"/>
          <p:nvPr/>
        </p:nvSpPr>
        <p:spPr>
          <a:xfrm>
            <a:off x="1103312" y="4234649"/>
            <a:ext cx="9896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weet wat het doel is van je voorlichting</a:t>
            </a:r>
          </a:p>
          <a:p>
            <a:r>
              <a:rPr lang="nl-NL" dirty="0"/>
              <a:t>Dat je een goede kennis hebt van het onderwerp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45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36535-CBF6-40E2-A52A-08B4EA22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900"/>
              <a:t>Materialen die horen bij voorlichting geven</a:t>
            </a:r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33D22C2B-19E5-4657-A6B7-A8C8BBC19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92AC2C1-1DC5-4745-9D13-70DC6B7EB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DFE8D5-7C2E-432F-ADAB-AFFF476F2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1C120DD-D5E4-45CB-BA87-4B4E7B107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871" y="647699"/>
            <a:ext cx="1912267" cy="2702852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AA9AEA-91DE-48A7-9D44-F3C4C3639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138084-D550-4E36-9A16-B055D960C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nl-NL" dirty="0"/>
              <a:t>Welke materialen ken je?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B4211FBF-62C4-4F3A-8613-D29A1B976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08" y="685248"/>
            <a:ext cx="2627752" cy="2627752"/>
          </a:xfrm>
          <a:prstGeom prst="rect">
            <a:avLst/>
          </a:prstGeom>
          <a:effectLst/>
        </p:spPr>
      </p:pic>
      <p:pic>
        <p:nvPicPr>
          <p:cNvPr id="5" name="Afbeelding 4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F10F95B0-6672-4A5F-90AD-33807A952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08" y="3634733"/>
            <a:ext cx="2627752" cy="2524477"/>
          </a:xfrm>
          <a:prstGeom prst="rect">
            <a:avLst/>
          </a:prstGeom>
          <a:effectLst/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BE9438B-F9B1-4ECF-B3DE-6DAE9B896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6129" y="3963429"/>
            <a:ext cx="2627752" cy="186708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6733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8D753-FFCB-4D16-B4EE-4797D59BE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Ziekte preventie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7AA67E-F5E1-4011-9377-1E2DF28B0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betekend preventie?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Welke ziekte preventies zijn er?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AC29BD-B76B-4822-9D87-563405E1A17A}"/>
              </a:ext>
            </a:extLst>
          </p:cNvPr>
          <p:cNvSpPr txBox="1"/>
          <p:nvPr/>
        </p:nvSpPr>
        <p:spPr>
          <a:xfrm>
            <a:off x="1455938" y="2505670"/>
            <a:ext cx="578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voorkomen van.</a:t>
            </a:r>
          </a:p>
          <a:p>
            <a:r>
              <a:rPr lang="nl-NL" dirty="0"/>
              <a:t>Bijvoorbeeld het voorkomen of vroegtijdig signaleren van ziekte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5E1179F-C45D-4AB3-8C7D-66972963E564}"/>
              </a:ext>
            </a:extLst>
          </p:cNvPr>
          <p:cNvSpPr txBox="1"/>
          <p:nvPr/>
        </p:nvSpPr>
        <p:spPr>
          <a:xfrm>
            <a:off x="1455938" y="4284701"/>
            <a:ext cx="739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Voorlichting geven</a:t>
            </a:r>
          </a:p>
          <a:p>
            <a:r>
              <a:rPr lang="nl-NL" dirty="0"/>
              <a:t>Vaccinaties</a:t>
            </a:r>
          </a:p>
          <a:p>
            <a:r>
              <a:rPr lang="nl-NL" dirty="0"/>
              <a:t>De bevolkingsonderzoek naar onder andere darmkanker en borstkanker.</a:t>
            </a:r>
          </a:p>
        </p:txBody>
      </p:sp>
    </p:spTree>
    <p:extLst>
      <p:ext uri="{BB962C8B-B14F-4D97-AF65-F5344CB8AC3E}">
        <p14:creationId xmlns:p14="http://schemas.microsoft.com/office/powerpoint/2010/main" val="214357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8B9B6-7D71-4CD7-BD85-7EDDBC60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B00434-021D-4163-AB75-3AFB99951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Zie wikiwijs -&gt; De dokterspraktijk</a:t>
            </a:r>
          </a:p>
          <a:p>
            <a:r>
              <a:rPr lang="nl-NL" dirty="0"/>
              <a:t>Ga naar opdrachten </a:t>
            </a:r>
          </a:p>
          <a:p>
            <a:r>
              <a:rPr lang="nl-NL" dirty="0"/>
              <a:t>Open de opdracht over inenten</a:t>
            </a:r>
          </a:p>
        </p:txBody>
      </p:sp>
    </p:spTree>
    <p:extLst>
      <p:ext uri="{BB962C8B-B14F-4D97-AF65-F5344CB8AC3E}">
        <p14:creationId xmlns:p14="http://schemas.microsoft.com/office/powerpoint/2010/main" val="156309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E63F8-3D2B-46E1-A2BA-A158A4C1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evalueren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39C993-D874-4E25-90AA-580CA5091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voorlichtingsmaterialen kan je benoemen?</a:t>
            </a:r>
          </a:p>
          <a:p>
            <a:r>
              <a:rPr lang="nl-NL" dirty="0"/>
              <a:t>Wat betekend preventie?</a:t>
            </a:r>
          </a:p>
          <a:p>
            <a:r>
              <a:rPr lang="nl-NL" dirty="0"/>
              <a:t>Waarom geef </a:t>
            </a:r>
            <a:r>
              <a:rPr lang="nl-NL"/>
              <a:t>je voorlichting?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9619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546</TotalTime>
  <Words>188</Words>
  <Application>Microsoft Office PowerPoint</Application>
  <PresentationFormat>Breedbeeld</PresentationFormat>
  <Paragraphs>43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Voorlichting geven en ziekte preventie</vt:lpstr>
      <vt:lpstr>Inhoud   </vt:lpstr>
      <vt:lpstr>leerdoelen</vt:lpstr>
      <vt:lpstr>Voorlichting geven?</vt:lpstr>
      <vt:lpstr>Materialen die horen bij voorlichting geven</vt:lpstr>
      <vt:lpstr>Ziekte preventie</vt:lpstr>
      <vt:lpstr>opdracht</vt:lpstr>
      <vt:lpstr>Leerdoelen evalueren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geven en ziekte preventie</dc:title>
  <dc:creator>Kyra Tempelman (student)</dc:creator>
  <cp:lastModifiedBy>Kyra Tempelman (student)</cp:lastModifiedBy>
  <cp:revision>4</cp:revision>
  <dcterms:created xsi:type="dcterms:W3CDTF">2021-07-03T00:34:32Z</dcterms:created>
  <dcterms:modified xsi:type="dcterms:W3CDTF">2021-07-03T09:40:59Z</dcterms:modified>
</cp:coreProperties>
</file>